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9" r:id="rId4"/>
    <p:sldId id="260" r:id="rId6"/>
    <p:sldId id="265" r:id="rId7"/>
    <p:sldId id="257" r:id="rId8"/>
    <p:sldId id="283" r:id="rId9"/>
    <p:sldId id="286" r:id="rId10"/>
    <p:sldId id="266" r:id="rId11"/>
    <p:sldId id="284" r:id="rId12"/>
    <p:sldId id="261" r:id="rId13"/>
    <p:sldId id="285" r:id="rId14"/>
    <p:sldId id="287" r:id="rId15"/>
    <p:sldId id="288" r:id="rId16"/>
    <p:sldId id="267" r:id="rId17"/>
    <p:sldId id="264" r:id="rId18"/>
    <p:sldId id="289" r:id="rId19"/>
    <p:sldId id="291" r:id="rId20"/>
    <p:sldId id="268" r:id="rId21"/>
    <p:sldId id="262" r:id="rId22"/>
    <p:sldId id="271" r:id="rId23"/>
    <p:sldId id="270" r:id="rId24"/>
    <p:sldId id="272" r:id="rId25"/>
    <p:sldId id="269" r:id="rId26"/>
    <p:sldId id="273" r:id="rId27"/>
    <p:sldId id="263" r:id="rId28"/>
    <p:sldId id="274" r:id="rId29"/>
    <p:sldId id="275" r:id="rId30"/>
    <p:sldId id="276" r:id="rId31"/>
    <p:sldId id="256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0C0C"/>
    <a:srgbClr val="242424"/>
    <a:srgbClr val="FF0000"/>
    <a:srgbClr val="9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77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5" Type="http://schemas.openxmlformats.org/officeDocument/2006/relationships/image" Target="../media/image64.jpeg"/><Relationship Id="rId4" Type="http://schemas.openxmlformats.org/officeDocument/2006/relationships/image" Target="../media/image48.jpeg"/><Relationship Id="rId3" Type="http://schemas.openxmlformats.org/officeDocument/2006/relationships/image" Target="../media/image38.jpeg"/><Relationship Id="rId2" Type="http://schemas.openxmlformats.org/officeDocument/2006/relationships/image" Target="../media/image25.jpeg"/><Relationship Id="rId1" Type="http://schemas.openxmlformats.org/officeDocument/2006/relationships/image" Target="../media/image19.jpeg"/></Relationships>
</file>

<file path=ppt/diagrams/_rels/drawing1.xml.rels><?xml version="1.0" encoding="UTF-8" standalone="yes"?>
<Relationships xmlns="http://schemas.openxmlformats.org/package/2006/relationships"><Relationship Id="rId5" Type="http://schemas.openxmlformats.org/officeDocument/2006/relationships/image" Target="../media/image64.jpeg"/><Relationship Id="rId4" Type="http://schemas.openxmlformats.org/officeDocument/2006/relationships/image" Target="../media/image48.jpeg"/><Relationship Id="rId3" Type="http://schemas.openxmlformats.org/officeDocument/2006/relationships/image" Target="../media/image38.jpeg"/><Relationship Id="rId2" Type="http://schemas.openxmlformats.org/officeDocument/2006/relationships/image" Target="../media/image25.jpeg"/><Relationship Id="rId1" Type="http://schemas.openxmlformats.org/officeDocument/2006/relationships/image" Target="../media/image19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12979A-06E7-4F88-B17B-F4AD5935B8F6}" type="doc">
      <dgm:prSet loTypeId="urn:microsoft.com/office/officeart/2005/8/layout/hList7" loCatId="pictur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0BE65FD8-9C67-4BB2-9A80-410884537BCC}">
      <dgm:prSet/>
      <dgm:spPr>
        <a:noFill/>
        <a:ln>
          <a:noFill/>
        </a:ln>
      </dgm:spPr>
      <dgm:t>
        <a:bodyPr/>
        <a:lstStyle/>
        <a:p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评论爬虫</a:t>
          </a:r>
        </a:p>
      </dgm:t>
    </dgm:pt>
    <dgm:pt modelId="{23A57A83-0991-44AE-BF3D-2FCCCAE4C79A}" cxnId="{C9D8D753-EFB9-4100-830E-C44C6E6AC402}" type="parTrans">
      <dgm:prSet/>
      <dgm:spPr/>
      <dgm:t>
        <a:bodyPr/>
        <a:lstStyle/>
        <a:p>
          <a:endParaRPr lang="zh-CN" altLang="en-US"/>
        </a:p>
      </dgm:t>
    </dgm:pt>
    <dgm:pt modelId="{4AB3EC5B-96E8-43D9-9D2D-A1C856034570}" cxnId="{C9D8D753-EFB9-4100-830E-C44C6E6AC402}" type="sibTrans">
      <dgm:prSet/>
      <dgm:spPr/>
      <dgm:t>
        <a:bodyPr/>
        <a:lstStyle/>
        <a:p>
          <a:endParaRPr lang="zh-CN" altLang="en-US"/>
        </a:p>
      </dgm:t>
    </dgm:pt>
    <dgm:pt modelId="{6BB8033D-70B0-412A-BA2A-4B9D7D685580}">
      <dgm:prSet phldrT="[文本]" custT="1"/>
      <dgm:spPr>
        <a:noFill/>
        <a:ln>
          <a:noFill/>
        </a:ln>
      </dgm:spPr>
      <dgm:t>
        <a:bodyPr/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情感分析</a:t>
          </a:r>
        </a:p>
      </dgm:t>
    </dgm:pt>
    <dgm:pt modelId="{26B96006-DCB9-4720-8C86-11F8C07AF6E4}" cxnId="{9AE50F6F-B41B-4D9F-8799-A5D2AF02BDA4}" type="parTrans">
      <dgm:prSet/>
      <dgm:spPr/>
      <dgm:t>
        <a:bodyPr/>
        <a:lstStyle/>
        <a:p>
          <a:endParaRPr lang="zh-CN" altLang="en-US"/>
        </a:p>
      </dgm:t>
    </dgm:pt>
    <dgm:pt modelId="{1FA52E6E-4374-455F-9CD6-777362CB9BDB}" cxnId="{9AE50F6F-B41B-4D9F-8799-A5D2AF02BDA4}" type="sibTrans">
      <dgm:prSet/>
      <dgm:spPr/>
      <dgm:t>
        <a:bodyPr/>
        <a:lstStyle/>
        <a:p>
          <a:endParaRPr lang="zh-CN" altLang="en-US"/>
        </a:p>
      </dgm:t>
    </dgm:pt>
    <dgm:pt modelId="{48D68C1D-7639-456C-806C-496473C6D371}">
      <dgm:prSet phldrT="[文本]" custT="1"/>
      <dgm:spPr>
        <a:noFill/>
        <a:ln>
          <a:noFill/>
        </a:ln>
      </dgm:spPr>
      <dgm:t>
        <a:bodyPr/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时间分析</a:t>
          </a:r>
        </a:p>
      </dgm:t>
    </dgm:pt>
    <dgm:pt modelId="{66F9EC7A-AFB5-45A6-A5B2-325772E61B76}" cxnId="{80A75E88-CB12-4161-AAEE-59D232CED879}" type="parTrans">
      <dgm:prSet/>
      <dgm:spPr/>
      <dgm:t>
        <a:bodyPr/>
        <a:lstStyle/>
        <a:p>
          <a:endParaRPr lang="zh-CN" altLang="en-US"/>
        </a:p>
      </dgm:t>
    </dgm:pt>
    <dgm:pt modelId="{D0C9CB9E-15C2-4ED9-9B51-2D5FEEF62392}" cxnId="{80A75E88-CB12-4161-AAEE-59D232CED879}" type="sibTrans">
      <dgm:prSet/>
      <dgm:spPr/>
      <dgm:t>
        <a:bodyPr/>
        <a:lstStyle/>
        <a:p>
          <a:endParaRPr lang="zh-CN" altLang="en-US"/>
        </a:p>
      </dgm:t>
    </dgm:pt>
    <dgm:pt modelId="{E13EBBCC-1E72-4298-9A56-274B65A5CD92}">
      <dgm:prSet custT="1"/>
      <dgm:spPr>
        <a:noFill/>
        <a:ln>
          <a:noFill/>
        </a:ln>
      </dgm:spPr>
      <dgm:t>
        <a:bodyPr/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字数分析</a:t>
          </a:r>
        </a:p>
      </dgm:t>
    </dgm:pt>
    <dgm:pt modelId="{D1AFD532-9086-4F7F-B46E-C719DC2D7F6B}" cxnId="{3E7549D5-FBA7-4495-91F4-181C4DD5A8ED}" type="parTrans">
      <dgm:prSet/>
      <dgm:spPr/>
      <dgm:t>
        <a:bodyPr/>
        <a:lstStyle/>
        <a:p>
          <a:endParaRPr lang="zh-CN" altLang="en-US"/>
        </a:p>
      </dgm:t>
    </dgm:pt>
    <dgm:pt modelId="{8A5EE554-23D1-422B-8158-0A1D72154781}" cxnId="{3E7549D5-FBA7-4495-91F4-181C4DD5A8ED}" type="sibTrans">
      <dgm:prSet/>
      <dgm:spPr/>
      <dgm:t>
        <a:bodyPr/>
        <a:lstStyle/>
        <a:p>
          <a:endParaRPr lang="zh-CN" altLang="en-US"/>
        </a:p>
      </dgm:t>
    </dgm:pt>
    <dgm:pt modelId="{40A35A23-5A69-4D00-86E1-8B65CDDAF822}">
      <dgm:prSet custT="1"/>
      <dgm:spPr>
        <a:noFill/>
        <a:ln>
          <a:noFill/>
        </a:ln>
      </dgm:spPr>
      <dgm:t>
        <a:bodyPr/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内容分析</a:t>
          </a:r>
        </a:p>
      </dgm:t>
    </dgm:pt>
    <dgm:pt modelId="{B541207E-648E-45F0-A7F4-09D542436D06}" cxnId="{ACDAF165-18C3-433A-9166-6E25672EECDB}" type="parTrans">
      <dgm:prSet/>
      <dgm:spPr/>
      <dgm:t>
        <a:bodyPr/>
        <a:lstStyle/>
        <a:p>
          <a:endParaRPr lang="zh-CN" altLang="en-US"/>
        </a:p>
      </dgm:t>
    </dgm:pt>
    <dgm:pt modelId="{C1C3D2EE-238A-493E-9CE2-DC2771E5C216}" cxnId="{ACDAF165-18C3-433A-9166-6E25672EECDB}" type="sibTrans">
      <dgm:prSet/>
      <dgm:spPr/>
      <dgm:t>
        <a:bodyPr/>
        <a:lstStyle/>
        <a:p>
          <a:endParaRPr lang="zh-CN" altLang="en-US"/>
        </a:p>
      </dgm:t>
    </dgm:pt>
    <dgm:pt modelId="{5DE72C0E-72A3-4B09-B410-ED9AAD262205}" type="pres">
      <dgm:prSet presAssocID="{9E12979A-06E7-4F88-B17B-F4AD5935B8F6}" presName="Name0" presStyleCnt="0">
        <dgm:presLayoutVars>
          <dgm:dir/>
          <dgm:resizeHandles val="exact"/>
        </dgm:presLayoutVars>
      </dgm:prSet>
      <dgm:spPr/>
    </dgm:pt>
    <dgm:pt modelId="{44B133BB-B5BE-4ED0-B675-02D9211C594C}" type="pres">
      <dgm:prSet presAssocID="{9E12979A-06E7-4F88-B17B-F4AD5935B8F6}" presName="fgShape" presStyleLbl="fgShp" presStyleIdx="0" presStyleCnt="1"/>
      <dgm:spPr>
        <a:noFill/>
        <a:ln>
          <a:noFill/>
        </a:ln>
      </dgm:spPr>
    </dgm:pt>
    <dgm:pt modelId="{D6FF358F-5A00-478B-920A-500155957856}" type="pres">
      <dgm:prSet presAssocID="{9E12979A-06E7-4F88-B17B-F4AD5935B8F6}" presName="linComp" presStyleCnt="0"/>
      <dgm:spPr/>
    </dgm:pt>
    <dgm:pt modelId="{2751F02A-B4BC-4A6D-83A8-1A8479771CE8}" type="pres">
      <dgm:prSet presAssocID="{0BE65FD8-9C67-4BB2-9A80-410884537BCC}" presName="compNode" presStyleCnt="0"/>
      <dgm:spPr/>
    </dgm:pt>
    <dgm:pt modelId="{0E8FB44E-8314-4B57-97F3-0EA2842111DB}" type="pres">
      <dgm:prSet presAssocID="{0BE65FD8-9C67-4BB2-9A80-410884537BCC}" presName="bkgdShape" presStyleLbl="node1" presStyleIdx="0" presStyleCnt="5"/>
      <dgm:spPr/>
    </dgm:pt>
    <dgm:pt modelId="{58A0F179-FA8D-4E03-B3E2-1B3CC8EDDE10}" type="pres">
      <dgm:prSet presAssocID="{0BE65FD8-9C67-4BB2-9A80-410884537BCC}" presName="nodeTx" presStyleLbl="node1" presStyleIdx="0" presStyleCnt="5">
        <dgm:presLayoutVars>
          <dgm:bulletEnabled val="1"/>
        </dgm:presLayoutVars>
      </dgm:prSet>
      <dgm:spPr/>
    </dgm:pt>
    <dgm:pt modelId="{264230DC-500C-44BD-B51C-B250DF33E1E3}" type="pres">
      <dgm:prSet presAssocID="{0BE65FD8-9C67-4BB2-9A80-410884537BCC}" presName="invisiNode" presStyleLbl="node1" presStyleIdx="0" presStyleCnt="5"/>
      <dgm:spPr/>
    </dgm:pt>
    <dgm:pt modelId="{FC14B835-A5A4-44B5-B32C-F5EAC782E844}" type="pres">
      <dgm:prSet presAssocID="{0BE65FD8-9C67-4BB2-9A80-410884537BCC}" presName="imagNode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3000" b="-53000"/>
          </a:stretch>
        </a:blipFill>
      </dgm:spPr>
    </dgm:pt>
    <dgm:pt modelId="{141F3E50-F849-4BDF-A677-B3FAB68615BD}" type="pres">
      <dgm:prSet presAssocID="{4AB3EC5B-96E8-43D9-9D2D-A1C856034570}" presName="sibTrans" presStyleLbl="sibTrans2D1" presStyleIdx="0" presStyleCnt="0"/>
      <dgm:spPr/>
    </dgm:pt>
    <dgm:pt modelId="{CD3CBF66-CB41-4CC2-A5CA-57F62205FD75}" type="pres">
      <dgm:prSet presAssocID="{6BB8033D-70B0-412A-BA2A-4B9D7D685580}" presName="compNode" presStyleCnt="0"/>
      <dgm:spPr/>
    </dgm:pt>
    <dgm:pt modelId="{B9D2D1B2-A744-4173-9D72-B68A34310D38}" type="pres">
      <dgm:prSet presAssocID="{6BB8033D-70B0-412A-BA2A-4B9D7D685580}" presName="bkgdShape" presStyleLbl="node1" presStyleIdx="1" presStyleCnt="5"/>
      <dgm:spPr/>
    </dgm:pt>
    <dgm:pt modelId="{9AF53CBD-A4A6-41F3-91A2-7BEC4ED519EF}" type="pres">
      <dgm:prSet presAssocID="{6BB8033D-70B0-412A-BA2A-4B9D7D685580}" presName="nodeTx" presStyleLbl="node1" presStyleIdx="1" presStyleCnt="5">
        <dgm:presLayoutVars>
          <dgm:bulletEnabled val="1"/>
        </dgm:presLayoutVars>
      </dgm:prSet>
      <dgm:spPr/>
    </dgm:pt>
    <dgm:pt modelId="{C9038C19-D97C-449C-8201-135BA54B6F11}" type="pres">
      <dgm:prSet presAssocID="{6BB8033D-70B0-412A-BA2A-4B9D7D685580}" presName="invisiNode" presStyleLbl="node1" presStyleIdx="1" presStyleCnt="5"/>
      <dgm:spPr/>
    </dgm:pt>
    <dgm:pt modelId="{41F6F2DB-F014-4B34-9562-D428644EFCE1}" type="pres">
      <dgm:prSet presAssocID="{6BB8033D-70B0-412A-BA2A-4B9D7D685580}" presName="imagNode" presStyleLbl="f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CCDD6D7E-11BC-44D5-A0D9-8D155D07C97F}" type="pres">
      <dgm:prSet presAssocID="{1FA52E6E-4374-455F-9CD6-777362CB9BDB}" presName="sibTrans" presStyleLbl="sibTrans2D1" presStyleIdx="0" presStyleCnt="0"/>
      <dgm:spPr/>
    </dgm:pt>
    <dgm:pt modelId="{A90DA06A-15A3-40EE-89EF-6D87C7E6E48D}" type="pres">
      <dgm:prSet presAssocID="{48D68C1D-7639-456C-806C-496473C6D371}" presName="compNode" presStyleCnt="0"/>
      <dgm:spPr/>
    </dgm:pt>
    <dgm:pt modelId="{8A1A5DD4-7667-4F42-A116-EB21069C06CE}" type="pres">
      <dgm:prSet presAssocID="{48D68C1D-7639-456C-806C-496473C6D371}" presName="bkgdShape" presStyleLbl="node1" presStyleIdx="2" presStyleCnt="5"/>
      <dgm:spPr/>
    </dgm:pt>
    <dgm:pt modelId="{C85BB122-7EF6-4F96-BCC8-C78FCEDADEAE}" type="pres">
      <dgm:prSet presAssocID="{48D68C1D-7639-456C-806C-496473C6D371}" presName="nodeTx" presStyleLbl="node1" presStyleIdx="2" presStyleCnt="5">
        <dgm:presLayoutVars>
          <dgm:bulletEnabled val="1"/>
        </dgm:presLayoutVars>
      </dgm:prSet>
      <dgm:spPr/>
    </dgm:pt>
    <dgm:pt modelId="{D261E5DF-A9D8-41CE-8D5D-12D014180C39}" type="pres">
      <dgm:prSet presAssocID="{48D68C1D-7639-456C-806C-496473C6D371}" presName="invisiNode" presStyleLbl="node1" presStyleIdx="2" presStyleCnt="5"/>
      <dgm:spPr/>
    </dgm:pt>
    <dgm:pt modelId="{DE7E02A8-3E11-4F3D-9844-72E23DA851BF}" type="pres">
      <dgm:prSet presAssocID="{48D68C1D-7639-456C-806C-496473C6D371}" presName="imagNode" presStyleLbl="f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D3302EC6-7B09-401C-818F-BF32A70D9932}" type="pres">
      <dgm:prSet presAssocID="{D0C9CB9E-15C2-4ED9-9B51-2D5FEEF62392}" presName="sibTrans" presStyleLbl="sibTrans2D1" presStyleIdx="0" presStyleCnt="0"/>
      <dgm:spPr/>
    </dgm:pt>
    <dgm:pt modelId="{BB9B999A-72A1-4A83-A401-97F2A6968CEB}" type="pres">
      <dgm:prSet presAssocID="{E13EBBCC-1E72-4298-9A56-274B65A5CD92}" presName="compNode" presStyleCnt="0"/>
      <dgm:spPr/>
    </dgm:pt>
    <dgm:pt modelId="{FD640FF9-37A2-45CD-8927-F6A50A252540}" type="pres">
      <dgm:prSet presAssocID="{E13EBBCC-1E72-4298-9A56-274B65A5CD92}" presName="bkgdShape" presStyleLbl="node1" presStyleIdx="3" presStyleCnt="5"/>
      <dgm:spPr/>
    </dgm:pt>
    <dgm:pt modelId="{A9106AF2-56D7-47B7-BF89-309E61FAA015}" type="pres">
      <dgm:prSet presAssocID="{E13EBBCC-1E72-4298-9A56-274B65A5CD92}" presName="nodeTx" presStyleLbl="node1" presStyleIdx="3" presStyleCnt="5">
        <dgm:presLayoutVars>
          <dgm:bulletEnabled val="1"/>
        </dgm:presLayoutVars>
      </dgm:prSet>
      <dgm:spPr/>
    </dgm:pt>
    <dgm:pt modelId="{6EB6F2E3-194A-440D-B4C9-543E607A4E7D}" type="pres">
      <dgm:prSet presAssocID="{E13EBBCC-1E72-4298-9A56-274B65A5CD92}" presName="invisiNode" presStyleLbl="node1" presStyleIdx="3" presStyleCnt="5"/>
      <dgm:spPr/>
    </dgm:pt>
    <dgm:pt modelId="{BDAC4FCD-A881-42C4-B263-A916C27B7002}" type="pres">
      <dgm:prSet presAssocID="{E13EBBCC-1E72-4298-9A56-274B65A5CD92}" presName="imagNode" presStyleLbl="f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EBBD57A2-C17B-4858-861B-B8A3676F211D}" type="pres">
      <dgm:prSet presAssocID="{8A5EE554-23D1-422B-8158-0A1D72154781}" presName="sibTrans" presStyleLbl="sibTrans2D1" presStyleIdx="0" presStyleCnt="0"/>
      <dgm:spPr/>
    </dgm:pt>
    <dgm:pt modelId="{CBCCE50B-5C75-4FF3-BD25-07B976D2035E}" type="pres">
      <dgm:prSet presAssocID="{40A35A23-5A69-4D00-86E1-8B65CDDAF822}" presName="compNode" presStyleCnt="0"/>
      <dgm:spPr/>
    </dgm:pt>
    <dgm:pt modelId="{DDAD0DE6-2002-482D-992F-5D04495F1F38}" type="pres">
      <dgm:prSet presAssocID="{40A35A23-5A69-4D00-86E1-8B65CDDAF822}" presName="bkgdShape" presStyleLbl="node1" presStyleIdx="4" presStyleCnt="5"/>
      <dgm:spPr/>
    </dgm:pt>
    <dgm:pt modelId="{023ADA11-1018-47FD-A8E5-3EDEA6A6650A}" type="pres">
      <dgm:prSet presAssocID="{40A35A23-5A69-4D00-86E1-8B65CDDAF822}" presName="nodeTx" presStyleLbl="node1" presStyleIdx="4" presStyleCnt="5">
        <dgm:presLayoutVars>
          <dgm:bulletEnabled val="1"/>
        </dgm:presLayoutVars>
      </dgm:prSet>
      <dgm:spPr/>
    </dgm:pt>
    <dgm:pt modelId="{B122637A-06F5-4681-AB62-7F5A50862372}" type="pres">
      <dgm:prSet presAssocID="{40A35A23-5A69-4D00-86E1-8B65CDDAF822}" presName="invisiNode" presStyleLbl="node1" presStyleIdx="4" presStyleCnt="5"/>
      <dgm:spPr/>
    </dgm:pt>
    <dgm:pt modelId="{9F07D5D3-AEAF-4446-B9D5-458FBCA869CD}" type="pres">
      <dgm:prSet presAssocID="{40A35A23-5A69-4D00-86E1-8B65CDDAF822}" presName="imagNode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</dgm:ptLst>
  <dgm:cxnLst>
    <dgm:cxn modelId="{893FC529-A446-4CCA-A76A-C65983288A18}" type="presOf" srcId="{9E12979A-06E7-4F88-B17B-F4AD5935B8F6}" destId="{5DE72C0E-72A3-4B09-B410-ED9AAD262205}" srcOrd="0" destOrd="0" presId="urn:microsoft.com/office/officeart/2005/8/layout/hList7"/>
    <dgm:cxn modelId="{70C4033D-3DAC-49DA-85AE-A95BC697D5EC}" type="presOf" srcId="{48D68C1D-7639-456C-806C-496473C6D371}" destId="{C85BB122-7EF6-4F96-BCC8-C78FCEDADEAE}" srcOrd="1" destOrd="0" presId="urn:microsoft.com/office/officeart/2005/8/layout/hList7"/>
    <dgm:cxn modelId="{71D57B60-06F0-4A4D-A9D1-912A9502B25D}" type="presOf" srcId="{40A35A23-5A69-4D00-86E1-8B65CDDAF822}" destId="{023ADA11-1018-47FD-A8E5-3EDEA6A6650A}" srcOrd="1" destOrd="0" presId="urn:microsoft.com/office/officeart/2005/8/layout/hList7"/>
    <dgm:cxn modelId="{B033AA44-2A38-4413-856F-1226B0D62AD7}" type="presOf" srcId="{6BB8033D-70B0-412A-BA2A-4B9D7D685580}" destId="{B9D2D1B2-A744-4173-9D72-B68A34310D38}" srcOrd="0" destOrd="0" presId="urn:microsoft.com/office/officeart/2005/8/layout/hList7"/>
    <dgm:cxn modelId="{ACDAF165-18C3-433A-9166-6E25672EECDB}" srcId="{9E12979A-06E7-4F88-B17B-F4AD5935B8F6}" destId="{40A35A23-5A69-4D00-86E1-8B65CDDAF822}" srcOrd="4" destOrd="0" parTransId="{B541207E-648E-45F0-A7F4-09D542436D06}" sibTransId="{C1C3D2EE-238A-493E-9CE2-DC2771E5C216}"/>
    <dgm:cxn modelId="{9AE50F6F-B41B-4D9F-8799-A5D2AF02BDA4}" srcId="{9E12979A-06E7-4F88-B17B-F4AD5935B8F6}" destId="{6BB8033D-70B0-412A-BA2A-4B9D7D685580}" srcOrd="1" destOrd="0" parTransId="{26B96006-DCB9-4720-8C86-11F8C07AF6E4}" sibTransId="{1FA52E6E-4374-455F-9CD6-777362CB9BDB}"/>
    <dgm:cxn modelId="{9D729251-DF9D-4C88-9311-E2EC8F5EFDE7}" type="presOf" srcId="{0BE65FD8-9C67-4BB2-9A80-410884537BCC}" destId="{0E8FB44E-8314-4B57-97F3-0EA2842111DB}" srcOrd="0" destOrd="0" presId="urn:microsoft.com/office/officeart/2005/8/layout/hList7"/>
    <dgm:cxn modelId="{C9D8D753-EFB9-4100-830E-C44C6E6AC402}" srcId="{9E12979A-06E7-4F88-B17B-F4AD5935B8F6}" destId="{0BE65FD8-9C67-4BB2-9A80-410884537BCC}" srcOrd="0" destOrd="0" parTransId="{23A57A83-0991-44AE-BF3D-2FCCCAE4C79A}" sibTransId="{4AB3EC5B-96E8-43D9-9D2D-A1C856034570}"/>
    <dgm:cxn modelId="{80A75E88-CB12-4161-AAEE-59D232CED879}" srcId="{9E12979A-06E7-4F88-B17B-F4AD5935B8F6}" destId="{48D68C1D-7639-456C-806C-496473C6D371}" srcOrd="2" destOrd="0" parTransId="{66F9EC7A-AFB5-45A6-A5B2-325772E61B76}" sibTransId="{D0C9CB9E-15C2-4ED9-9B51-2D5FEEF62392}"/>
    <dgm:cxn modelId="{C5E1319D-5865-4C51-89E6-2E332CE205E7}" type="presOf" srcId="{0BE65FD8-9C67-4BB2-9A80-410884537BCC}" destId="{58A0F179-FA8D-4E03-B3E2-1B3CC8EDDE10}" srcOrd="1" destOrd="0" presId="urn:microsoft.com/office/officeart/2005/8/layout/hList7"/>
    <dgm:cxn modelId="{7EC379A3-2D77-4F36-B9F2-E07E839961BD}" type="presOf" srcId="{4AB3EC5B-96E8-43D9-9D2D-A1C856034570}" destId="{141F3E50-F849-4BDF-A677-B3FAB68615BD}" srcOrd="0" destOrd="0" presId="urn:microsoft.com/office/officeart/2005/8/layout/hList7"/>
    <dgm:cxn modelId="{5F1DA4AA-940C-42F9-938A-C2EC595C0FE9}" type="presOf" srcId="{6BB8033D-70B0-412A-BA2A-4B9D7D685580}" destId="{9AF53CBD-A4A6-41F3-91A2-7BEC4ED519EF}" srcOrd="1" destOrd="0" presId="urn:microsoft.com/office/officeart/2005/8/layout/hList7"/>
    <dgm:cxn modelId="{D7D6AEB1-13AE-447A-9BA5-E210BE15745B}" type="presOf" srcId="{D0C9CB9E-15C2-4ED9-9B51-2D5FEEF62392}" destId="{D3302EC6-7B09-401C-818F-BF32A70D9932}" srcOrd="0" destOrd="0" presId="urn:microsoft.com/office/officeart/2005/8/layout/hList7"/>
    <dgm:cxn modelId="{2C76BAB1-2180-4DAE-90A2-5E86D5C05D2E}" type="presOf" srcId="{48D68C1D-7639-456C-806C-496473C6D371}" destId="{8A1A5DD4-7667-4F42-A116-EB21069C06CE}" srcOrd="0" destOrd="0" presId="urn:microsoft.com/office/officeart/2005/8/layout/hList7"/>
    <dgm:cxn modelId="{B1F56BBC-BC32-40EA-B770-E039A110A2D4}" type="presOf" srcId="{E13EBBCC-1E72-4298-9A56-274B65A5CD92}" destId="{A9106AF2-56D7-47B7-BF89-309E61FAA015}" srcOrd="1" destOrd="0" presId="urn:microsoft.com/office/officeart/2005/8/layout/hList7"/>
    <dgm:cxn modelId="{5836D0D0-1C77-405A-98F5-78EA78B85C46}" type="presOf" srcId="{8A5EE554-23D1-422B-8158-0A1D72154781}" destId="{EBBD57A2-C17B-4858-861B-B8A3676F211D}" srcOrd="0" destOrd="0" presId="urn:microsoft.com/office/officeart/2005/8/layout/hList7"/>
    <dgm:cxn modelId="{3E7549D5-FBA7-4495-91F4-181C4DD5A8ED}" srcId="{9E12979A-06E7-4F88-B17B-F4AD5935B8F6}" destId="{E13EBBCC-1E72-4298-9A56-274B65A5CD92}" srcOrd="3" destOrd="0" parTransId="{D1AFD532-9086-4F7F-B46E-C719DC2D7F6B}" sibTransId="{8A5EE554-23D1-422B-8158-0A1D72154781}"/>
    <dgm:cxn modelId="{3DE5B8D7-8935-48C8-BA1E-5B7944E6BA46}" type="presOf" srcId="{E13EBBCC-1E72-4298-9A56-274B65A5CD92}" destId="{FD640FF9-37A2-45CD-8927-F6A50A252540}" srcOrd="0" destOrd="0" presId="urn:microsoft.com/office/officeart/2005/8/layout/hList7"/>
    <dgm:cxn modelId="{157B97E7-280F-47DD-9729-DDF540BDD6DE}" type="presOf" srcId="{40A35A23-5A69-4D00-86E1-8B65CDDAF822}" destId="{DDAD0DE6-2002-482D-992F-5D04495F1F38}" srcOrd="0" destOrd="0" presId="urn:microsoft.com/office/officeart/2005/8/layout/hList7"/>
    <dgm:cxn modelId="{256CE2F5-4AF3-40DA-9199-F23BF8EDE011}" type="presOf" srcId="{1FA52E6E-4374-455F-9CD6-777362CB9BDB}" destId="{CCDD6D7E-11BC-44D5-A0D9-8D155D07C97F}" srcOrd="0" destOrd="0" presId="urn:microsoft.com/office/officeart/2005/8/layout/hList7"/>
    <dgm:cxn modelId="{BF392C86-A547-448D-94A0-0C4F28B2AA86}" type="presParOf" srcId="{5DE72C0E-72A3-4B09-B410-ED9AAD262205}" destId="{44B133BB-B5BE-4ED0-B675-02D9211C594C}" srcOrd="0" destOrd="0" presId="urn:microsoft.com/office/officeart/2005/8/layout/hList7"/>
    <dgm:cxn modelId="{14FD5A83-56BC-4DAE-B4C7-617690DE35A8}" type="presParOf" srcId="{5DE72C0E-72A3-4B09-B410-ED9AAD262205}" destId="{D6FF358F-5A00-478B-920A-500155957856}" srcOrd="1" destOrd="0" presId="urn:microsoft.com/office/officeart/2005/8/layout/hList7"/>
    <dgm:cxn modelId="{E19FB968-92E4-4BCC-A480-F4B3D1C42808}" type="presParOf" srcId="{D6FF358F-5A00-478B-920A-500155957856}" destId="{2751F02A-B4BC-4A6D-83A8-1A8479771CE8}" srcOrd="0" destOrd="0" presId="urn:microsoft.com/office/officeart/2005/8/layout/hList7"/>
    <dgm:cxn modelId="{2E263EE5-1A96-441A-A488-4A7511311E33}" type="presParOf" srcId="{2751F02A-B4BC-4A6D-83A8-1A8479771CE8}" destId="{0E8FB44E-8314-4B57-97F3-0EA2842111DB}" srcOrd="0" destOrd="0" presId="urn:microsoft.com/office/officeart/2005/8/layout/hList7"/>
    <dgm:cxn modelId="{77A7C651-C547-4986-A122-7092154E7B61}" type="presParOf" srcId="{2751F02A-B4BC-4A6D-83A8-1A8479771CE8}" destId="{58A0F179-FA8D-4E03-B3E2-1B3CC8EDDE10}" srcOrd="1" destOrd="0" presId="urn:microsoft.com/office/officeart/2005/8/layout/hList7"/>
    <dgm:cxn modelId="{B836D670-828A-40B5-9DF0-FAC8D2BD5F13}" type="presParOf" srcId="{2751F02A-B4BC-4A6D-83A8-1A8479771CE8}" destId="{264230DC-500C-44BD-B51C-B250DF33E1E3}" srcOrd="2" destOrd="0" presId="urn:microsoft.com/office/officeart/2005/8/layout/hList7"/>
    <dgm:cxn modelId="{763479F1-C305-4D71-A1D5-E276B05DA823}" type="presParOf" srcId="{2751F02A-B4BC-4A6D-83A8-1A8479771CE8}" destId="{FC14B835-A5A4-44B5-B32C-F5EAC782E844}" srcOrd="3" destOrd="0" presId="urn:microsoft.com/office/officeart/2005/8/layout/hList7"/>
    <dgm:cxn modelId="{CC0FDF15-F67F-4392-8967-5E02A0C77BE7}" type="presParOf" srcId="{D6FF358F-5A00-478B-920A-500155957856}" destId="{141F3E50-F849-4BDF-A677-B3FAB68615BD}" srcOrd="1" destOrd="0" presId="urn:microsoft.com/office/officeart/2005/8/layout/hList7"/>
    <dgm:cxn modelId="{86D29304-B337-4470-B3FC-31E539CE611A}" type="presParOf" srcId="{D6FF358F-5A00-478B-920A-500155957856}" destId="{CD3CBF66-CB41-4CC2-A5CA-57F62205FD75}" srcOrd="2" destOrd="0" presId="urn:microsoft.com/office/officeart/2005/8/layout/hList7"/>
    <dgm:cxn modelId="{EDE4617D-D58D-46EC-80C4-777EFF22CE7A}" type="presParOf" srcId="{CD3CBF66-CB41-4CC2-A5CA-57F62205FD75}" destId="{B9D2D1B2-A744-4173-9D72-B68A34310D38}" srcOrd="0" destOrd="0" presId="urn:microsoft.com/office/officeart/2005/8/layout/hList7"/>
    <dgm:cxn modelId="{8EC8703C-2C4D-44E0-A86F-2D69AAA9747D}" type="presParOf" srcId="{CD3CBF66-CB41-4CC2-A5CA-57F62205FD75}" destId="{9AF53CBD-A4A6-41F3-91A2-7BEC4ED519EF}" srcOrd="1" destOrd="0" presId="urn:microsoft.com/office/officeart/2005/8/layout/hList7"/>
    <dgm:cxn modelId="{F0E58424-4608-42FD-9A67-DEF66AF8A7F7}" type="presParOf" srcId="{CD3CBF66-CB41-4CC2-A5CA-57F62205FD75}" destId="{C9038C19-D97C-449C-8201-135BA54B6F11}" srcOrd="2" destOrd="0" presId="urn:microsoft.com/office/officeart/2005/8/layout/hList7"/>
    <dgm:cxn modelId="{BBE8B69F-04BA-4915-8BBA-2EF1FB5FE246}" type="presParOf" srcId="{CD3CBF66-CB41-4CC2-A5CA-57F62205FD75}" destId="{41F6F2DB-F014-4B34-9562-D428644EFCE1}" srcOrd="3" destOrd="0" presId="urn:microsoft.com/office/officeart/2005/8/layout/hList7"/>
    <dgm:cxn modelId="{1880D167-973B-470F-9993-5BCADEDF707F}" type="presParOf" srcId="{D6FF358F-5A00-478B-920A-500155957856}" destId="{CCDD6D7E-11BC-44D5-A0D9-8D155D07C97F}" srcOrd="3" destOrd="0" presId="urn:microsoft.com/office/officeart/2005/8/layout/hList7"/>
    <dgm:cxn modelId="{9738429F-5634-4418-A504-565AC3653413}" type="presParOf" srcId="{D6FF358F-5A00-478B-920A-500155957856}" destId="{A90DA06A-15A3-40EE-89EF-6D87C7E6E48D}" srcOrd="4" destOrd="0" presId="urn:microsoft.com/office/officeart/2005/8/layout/hList7"/>
    <dgm:cxn modelId="{0F8A2575-A6F5-43D3-9284-91954D93CFDB}" type="presParOf" srcId="{A90DA06A-15A3-40EE-89EF-6D87C7E6E48D}" destId="{8A1A5DD4-7667-4F42-A116-EB21069C06CE}" srcOrd="0" destOrd="0" presId="urn:microsoft.com/office/officeart/2005/8/layout/hList7"/>
    <dgm:cxn modelId="{470C8096-BB22-4EA8-8354-A23AAAB1CAA7}" type="presParOf" srcId="{A90DA06A-15A3-40EE-89EF-6D87C7E6E48D}" destId="{C85BB122-7EF6-4F96-BCC8-C78FCEDADEAE}" srcOrd="1" destOrd="0" presId="urn:microsoft.com/office/officeart/2005/8/layout/hList7"/>
    <dgm:cxn modelId="{0D81D562-9AA4-48EF-A043-B31A19822CA4}" type="presParOf" srcId="{A90DA06A-15A3-40EE-89EF-6D87C7E6E48D}" destId="{D261E5DF-A9D8-41CE-8D5D-12D014180C39}" srcOrd="2" destOrd="0" presId="urn:microsoft.com/office/officeart/2005/8/layout/hList7"/>
    <dgm:cxn modelId="{8AF471F4-8E5B-45BC-A30F-C2E076C8C058}" type="presParOf" srcId="{A90DA06A-15A3-40EE-89EF-6D87C7E6E48D}" destId="{DE7E02A8-3E11-4F3D-9844-72E23DA851BF}" srcOrd="3" destOrd="0" presId="urn:microsoft.com/office/officeart/2005/8/layout/hList7"/>
    <dgm:cxn modelId="{2394B70A-E9DA-4DC5-8043-5AB4753DFD87}" type="presParOf" srcId="{D6FF358F-5A00-478B-920A-500155957856}" destId="{D3302EC6-7B09-401C-818F-BF32A70D9932}" srcOrd="5" destOrd="0" presId="urn:microsoft.com/office/officeart/2005/8/layout/hList7"/>
    <dgm:cxn modelId="{1C6A65BC-6DC5-4D1E-99A1-0C667321E69D}" type="presParOf" srcId="{D6FF358F-5A00-478B-920A-500155957856}" destId="{BB9B999A-72A1-4A83-A401-97F2A6968CEB}" srcOrd="6" destOrd="0" presId="urn:microsoft.com/office/officeart/2005/8/layout/hList7"/>
    <dgm:cxn modelId="{F5B18D1C-5162-4ECB-968B-CB9479B731F3}" type="presParOf" srcId="{BB9B999A-72A1-4A83-A401-97F2A6968CEB}" destId="{FD640FF9-37A2-45CD-8927-F6A50A252540}" srcOrd="0" destOrd="0" presId="urn:microsoft.com/office/officeart/2005/8/layout/hList7"/>
    <dgm:cxn modelId="{43A82A29-26A7-4160-B2A7-79DFC6524E66}" type="presParOf" srcId="{BB9B999A-72A1-4A83-A401-97F2A6968CEB}" destId="{A9106AF2-56D7-47B7-BF89-309E61FAA015}" srcOrd="1" destOrd="0" presId="urn:microsoft.com/office/officeart/2005/8/layout/hList7"/>
    <dgm:cxn modelId="{D5AAEC81-62B0-4E80-B457-89582312C4E5}" type="presParOf" srcId="{BB9B999A-72A1-4A83-A401-97F2A6968CEB}" destId="{6EB6F2E3-194A-440D-B4C9-543E607A4E7D}" srcOrd="2" destOrd="0" presId="urn:microsoft.com/office/officeart/2005/8/layout/hList7"/>
    <dgm:cxn modelId="{74722E7C-B1A1-448B-ACFE-B29C6DF59A23}" type="presParOf" srcId="{BB9B999A-72A1-4A83-A401-97F2A6968CEB}" destId="{BDAC4FCD-A881-42C4-B263-A916C27B7002}" srcOrd="3" destOrd="0" presId="urn:microsoft.com/office/officeart/2005/8/layout/hList7"/>
    <dgm:cxn modelId="{F520C30F-78B9-428B-B35E-76EC80989464}" type="presParOf" srcId="{D6FF358F-5A00-478B-920A-500155957856}" destId="{EBBD57A2-C17B-4858-861B-B8A3676F211D}" srcOrd="7" destOrd="0" presId="urn:microsoft.com/office/officeart/2005/8/layout/hList7"/>
    <dgm:cxn modelId="{DA3C16DB-F068-4781-A28B-C250178E7C54}" type="presParOf" srcId="{D6FF358F-5A00-478B-920A-500155957856}" destId="{CBCCE50B-5C75-4FF3-BD25-07B976D2035E}" srcOrd="8" destOrd="0" presId="urn:microsoft.com/office/officeart/2005/8/layout/hList7"/>
    <dgm:cxn modelId="{79CBFBA9-1D68-48C7-8A84-0D51A42612DC}" type="presParOf" srcId="{CBCCE50B-5C75-4FF3-BD25-07B976D2035E}" destId="{DDAD0DE6-2002-482D-992F-5D04495F1F38}" srcOrd="0" destOrd="0" presId="urn:microsoft.com/office/officeart/2005/8/layout/hList7"/>
    <dgm:cxn modelId="{BB109E94-DEF0-41DC-8BE4-F1C16C88619C}" type="presParOf" srcId="{CBCCE50B-5C75-4FF3-BD25-07B976D2035E}" destId="{023ADA11-1018-47FD-A8E5-3EDEA6A6650A}" srcOrd="1" destOrd="0" presId="urn:microsoft.com/office/officeart/2005/8/layout/hList7"/>
    <dgm:cxn modelId="{29547A3D-C295-4DA2-B96D-F9747287D948}" type="presParOf" srcId="{CBCCE50B-5C75-4FF3-BD25-07B976D2035E}" destId="{B122637A-06F5-4681-AB62-7F5A50862372}" srcOrd="2" destOrd="0" presId="urn:microsoft.com/office/officeart/2005/8/layout/hList7"/>
    <dgm:cxn modelId="{D773457C-5695-4B32-81A1-319C4986CDCD}" type="presParOf" srcId="{CBCCE50B-5C75-4FF3-BD25-07B976D2035E}" destId="{9F07D5D3-AEAF-4446-B9D5-458FBCA869CD}" srcOrd="3" destOrd="0" presId="urn:microsoft.com/office/officeart/2005/8/layout/hList7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8FB44E-8314-4B57-97F3-0EA2842111DB}">
      <dsp:nvSpPr>
        <dsp:cNvPr id="0" name=""/>
        <dsp:cNvSpPr/>
      </dsp:nvSpPr>
      <dsp:spPr>
        <a:xfrm>
          <a:off x="0" y="0"/>
          <a:ext cx="2381249" cy="3842534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评论爬虫</a:t>
          </a:r>
        </a:p>
      </dsp:txBody>
      <dsp:txXfrm>
        <a:off x="0" y="1537013"/>
        <a:ext cx="2381249" cy="1537013"/>
      </dsp:txXfrm>
    </dsp:sp>
    <dsp:sp modelId="{FC14B835-A5A4-44B5-B32C-F5EAC782E844}">
      <dsp:nvSpPr>
        <dsp:cNvPr id="0" name=""/>
        <dsp:cNvSpPr/>
      </dsp:nvSpPr>
      <dsp:spPr>
        <a:xfrm>
          <a:off x="550843" y="230552"/>
          <a:ext cx="1279563" cy="127956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3000" b="-5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D2D1B2-A744-4173-9D72-B68A34310D38}">
      <dsp:nvSpPr>
        <dsp:cNvPr id="0" name=""/>
        <dsp:cNvSpPr/>
      </dsp:nvSpPr>
      <dsp:spPr>
        <a:xfrm>
          <a:off x="2452687" y="0"/>
          <a:ext cx="2381249" cy="3842534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情感分析</a:t>
          </a:r>
        </a:p>
      </dsp:txBody>
      <dsp:txXfrm>
        <a:off x="2452687" y="1537013"/>
        <a:ext cx="2381249" cy="1537013"/>
      </dsp:txXfrm>
    </dsp:sp>
    <dsp:sp modelId="{41F6F2DB-F014-4B34-9562-D428644EFCE1}">
      <dsp:nvSpPr>
        <dsp:cNvPr id="0" name=""/>
        <dsp:cNvSpPr/>
      </dsp:nvSpPr>
      <dsp:spPr>
        <a:xfrm>
          <a:off x="3003530" y="230552"/>
          <a:ext cx="1279563" cy="127956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A5DD4-7667-4F42-A116-EB21069C06CE}">
      <dsp:nvSpPr>
        <dsp:cNvPr id="0" name=""/>
        <dsp:cNvSpPr/>
      </dsp:nvSpPr>
      <dsp:spPr>
        <a:xfrm>
          <a:off x="4905375" y="0"/>
          <a:ext cx="2381249" cy="3842534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时间分析</a:t>
          </a:r>
        </a:p>
      </dsp:txBody>
      <dsp:txXfrm>
        <a:off x="4905375" y="1537013"/>
        <a:ext cx="2381249" cy="1537013"/>
      </dsp:txXfrm>
    </dsp:sp>
    <dsp:sp modelId="{DE7E02A8-3E11-4F3D-9844-72E23DA851BF}">
      <dsp:nvSpPr>
        <dsp:cNvPr id="0" name=""/>
        <dsp:cNvSpPr/>
      </dsp:nvSpPr>
      <dsp:spPr>
        <a:xfrm>
          <a:off x="5456218" y="230552"/>
          <a:ext cx="1279563" cy="127956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640FF9-37A2-45CD-8927-F6A50A252540}">
      <dsp:nvSpPr>
        <dsp:cNvPr id="0" name=""/>
        <dsp:cNvSpPr/>
      </dsp:nvSpPr>
      <dsp:spPr>
        <a:xfrm>
          <a:off x="7358062" y="0"/>
          <a:ext cx="2381249" cy="3842534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字数分析</a:t>
          </a:r>
        </a:p>
      </dsp:txBody>
      <dsp:txXfrm>
        <a:off x="7358062" y="1537013"/>
        <a:ext cx="2381249" cy="1537013"/>
      </dsp:txXfrm>
    </dsp:sp>
    <dsp:sp modelId="{BDAC4FCD-A881-42C4-B263-A916C27B7002}">
      <dsp:nvSpPr>
        <dsp:cNvPr id="0" name=""/>
        <dsp:cNvSpPr/>
      </dsp:nvSpPr>
      <dsp:spPr>
        <a:xfrm>
          <a:off x="7908905" y="230552"/>
          <a:ext cx="1279563" cy="127956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AD0DE6-2002-482D-992F-5D04495F1F38}">
      <dsp:nvSpPr>
        <dsp:cNvPr id="0" name=""/>
        <dsp:cNvSpPr/>
      </dsp:nvSpPr>
      <dsp:spPr>
        <a:xfrm>
          <a:off x="9810749" y="0"/>
          <a:ext cx="2381249" cy="3842534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内容分析</a:t>
          </a:r>
        </a:p>
      </dsp:txBody>
      <dsp:txXfrm>
        <a:off x="9810749" y="1537013"/>
        <a:ext cx="2381249" cy="1537013"/>
      </dsp:txXfrm>
    </dsp:sp>
    <dsp:sp modelId="{9F07D5D3-AEAF-4446-B9D5-458FBCA869CD}">
      <dsp:nvSpPr>
        <dsp:cNvPr id="0" name=""/>
        <dsp:cNvSpPr/>
      </dsp:nvSpPr>
      <dsp:spPr>
        <a:xfrm>
          <a:off x="10361593" y="230552"/>
          <a:ext cx="1279563" cy="127956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B133BB-B5BE-4ED0-B675-02D9211C594C}">
      <dsp:nvSpPr>
        <dsp:cNvPr id="0" name=""/>
        <dsp:cNvSpPr/>
      </dsp:nvSpPr>
      <dsp:spPr>
        <a:xfrm>
          <a:off x="487679" y="3074027"/>
          <a:ext cx="11216640" cy="576380"/>
        </a:xfrm>
        <a:prstGeom prst="leftRightArrow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jpeg>
</file>

<file path=ppt/media/image69.png>
</file>

<file path=ppt/media/image7.jpeg>
</file>

<file path=ppt/media/image70.jpeg>
</file>

<file path=ppt/media/image71.jpeg>
</file>

<file path=ppt/media/image72.png>
</file>

<file path=ppt/media/image73.jpeg>
</file>

<file path=ppt/media/image74.png>
</file>

<file path=ppt/media/image75.png>
</file>

<file path=ppt/media/image76.png>
</file>

<file path=ppt/media/image77.pn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25E8A-239A-4D38-BAEA-30280A6C5A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0896E1-0E21-4126-AF51-81CD21E32F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81528-F517-4576-9A8B-CDEDE082A5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3200" y="240946"/>
            <a:ext cx="9880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标题 1"/>
          <p:cNvSpPr txBox="1"/>
          <p:nvPr userDrawn="1"/>
        </p:nvSpPr>
        <p:spPr>
          <a:xfrm>
            <a:off x="-4474" y="0"/>
            <a:ext cx="12196474" cy="1035873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endParaRPr lang="en-US" altLang="zh-CN" sz="2800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030173"/>
            <a:ext cx="12192000" cy="230187"/>
          </a:xfrm>
          <a:prstGeom prst="rect">
            <a:avLst/>
          </a:prstGeom>
          <a:solidFill>
            <a:srgbClr val="C20C0C"/>
          </a:solidFill>
          <a:ln>
            <a:solidFill>
              <a:srgbClr val="C20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50" name="Picture 2" descr="网易云音乐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16" y="101274"/>
            <a:ext cx="831768" cy="831768"/>
          </a:xfrm>
          <a:prstGeom prst="ellipse">
            <a:avLst/>
          </a:prstGeom>
          <a:ln>
            <a:noFill/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3200" y="240946"/>
            <a:ext cx="9880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标题 1"/>
          <p:cNvSpPr txBox="1"/>
          <p:nvPr userDrawn="1"/>
        </p:nvSpPr>
        <p:spPr>
          <a:xfrm>
            <a:off x="-4474" y="0"/>
            <a:ext cx="12196474" cy="1035873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endParaRPr lang="en-US" altLang="zh-CN" sz="2800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030173"/>
            <a:ext cx="12192000" cy="230187"/>
          </a:xfrm>
          <a:prstGeom prst="rect">
            <a:avLst/>
          </a:prstGeom>
          <a:solidFill>
            <a:srgbClr val="C20C0C"/>
          </a:solidFill>
          <a:ln>
            <a:solidFill>
              <a:srgbClr val="C20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50" name="Picture 2" descr="网易云音乐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16" y="101274"/>
            <a:ext cx="831768" cy="831768"/>
          </a:xfrm>
          <a:prstGeom prst="ellipse">
            <a:avLst/>
          </a:prstGeom>
          <a:ln>
            <a:noFill/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FE087-3373-4419-8593-67665A3449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0F84C-3033-47A8-86C2-4B3F05188A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jpeg"/><Relationship Id="rId7" Type="http://schemas.openxmlformats.org/officeDocument/2006/relationships/image" Target="../media/image8.jpeg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17.png"/><Relationship Id="rId15" Type="http://schemas.openxmlformats.org/officeDocument/2006/relationships/image" Target="../media/image16.png"/><Relationship Id="rId14" Type="http://schemas.openxmlformats.org/officeDocument/2006/relationships/image" Target="../media/image15.jpeg"/><Relationship Id="rId13" Type="http://schemas.openxmlformats.org/officeDocument/2006/relationships/image" Target="../media/image14.jpeg"/><Relationship Id="rId12" Type="http://schemas.openxmlformats.org/officeDocument/2006/relationships/image" Target="../media/image13.jpeg"/><Relationship Id="rId11" Type="http://schemas.openxmlformats.org/officeDocument/2006/relationships/image" Target="../media/image12.jpeg"/><Relationship Id="rId10" Type="http://schemas.openxmlformats.org/officeDocument/2006/relationships/image" Target="../media/image11.jpe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3.xml"/><Relationship Id="rId1" Type="http://schemas.openxmlformats.org/officeDocument/2006/relationships/image" Target="../media/image3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4.xml"/><Relationship Id="rId1" Type="http://schemas.openxmlformats.org/officeDocument/2006/relationships/image" Target="../media/image48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image" Target="../media/image52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18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1.png"/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image" Target="../media/image5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5.xml"/><Relationship Id="rId1" Type="http://schemas.openxmlformats.org/officeDocument/2006/relationships/image" Target="../media/image64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image" Target="../media/image6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8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1.jpeg"/><Relationship Id="rId2" Type="http://schemas.openxmlformats.org/officeDocument/2006/relationships/image" Target="../media/image70.jpeg"/><Relationship Id="rId1" Type="http://schemas.openxmlformats.org/officeDocument/2006/relationships/image" Target="../media/image6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77.png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Relationship Id="rId3" Type="http://schemas.openxmlformats.org/officeDocument/2006/relationships/image" Target="../media/image73.jpeg"/><Relationship Id="rId2" Type="http://schemas.openxmlformats.org/officeDocument/2006/relationships/image" Target="../media/image72.png"/><Relationship Id="rId1" Type="http://schemas.openxmlformats.org/officeDocument/2006/relationships/image" Target="../media/image68.jpe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85.jpeg"/><Relationship Id="rId7" Type="http://schemas.openxmlformats.org/officeDocument/2006/relationships/image" Target="../media/image84.jpeg"/><Relationship Id="rId6" Type="http://schemas.openxmlformats.org/officeDocument/2006/relationships/image" Target="../media/image83.jpeg"/><Relationship Id="rId5" Type="http://schemas.openxmlformats.org/officeDocument/2006/relationships/image" Target="../media/image82.jpeg"/><Relationship Id="rId4" Type="http://schemas.openxmlformats.org/officeDocument/2006/relationships/image" Target="../media/image81.jpeg"/><Relationship Id="rId3" Type="http://schemas.openxmlformats.org/officeDocument/2006/relationships/image" Target="../media/image80.jpeg"/><Relationship Id="rId2" Type="http://schemas.openxmlformats.org/officeDocument/2006/relationships/image" Target="../media/image79.jpeg"/><Relationship Id="rId1" Type="http://schemas.openxmlformats.org/officeDocument/2006/relationships/image" Target="../media/image7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92.jpeg"/><Relationship Id="rId7" Type="http://schemas.openxmlformats.org/officeDocument/2006/relationships/image" Target="../media/image91.jpeg"/><Relationship Id="rId6" Type="http://schemas.openxmlformats.org/officeDocument/2006/relationships/image" Target="../media/image90.jpeg"/><Relationship Id="rId5" Type="http://schemas.openxmlformats.org/officeDocument/2006/relationships/image" Target="../media/image89.jpeg"/><Relationship Id="rId4" Type="http://schemas.openxmlformats.org/officeDocument/2006/relationships/image" Target="../media/image88.jpeg"/><Relationship Id="rId3" Type="http://schemas.openxmlformats.org/officeDocument/2006/relationships/image" Target="../media/image87.jpeg"/><Relationship Id="rId2" Type="http://schemas.openxmlformats.org/officeDocument/2006/relationships/image" Target="../media/image12.jpeg"/><Relationship Id="rId1" Type="http://schemas.openxmlformats.org/officeDocument/2006/relationships/image" Target="../media/image8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9.jpe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.xml"/><Relationship Id="rId1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9" t="-16595" r="14053" b="64713"/>
          <a:stretch>
            <a:fillRect/>
          </a:stretch>
        </p:blipFill>
        <p:spPr>
          <a:xfrm>
            <a:off x="9676481" y="4597841"/>
            <a:ext cx="2520000" cy="226950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0" b="35326"/>
          <a:stretch>
            <a:fillRect/>
          </a:stretch>
        </p:blipFill>
        <p:spPr>
          <a:xfrm>
            <a:off x="3285701" y="2422691"/>
            <a:ext cx="6574736" cy="4435309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220"/>
          <a:stretch>
            <a:fillRect/>
          </a:stretch>
        </p:blipFill>
        <p:spPr>
          <a:xfrm>
            <a:off x="4616966" y="3599917"/>
            <a:ext cx="7569365" cy="1800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8620"/>
            <a:ext cx="5299380" cy="529938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462857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16" y="83"/>
            <a:ext cx="462857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88" y="1800000"/>
            <a:ext cx="462857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909" y="1800000"/>
            <a:ext cx="462857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0000"/>
            <a:ext cx="1800000" cy="1800000"/>
          </a:xfrm>
          <a:prstGeom prst="rect">
            <a:avLst/>
          </a:prstGeom>
        </p:spPr>
      </p:pic>
      <p:pic>
        <p:nvPicPr>
          <p:cNvPr id="2068" name="Picture 20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67"/>
          <a:stretch>
            <a:fillRect/>
          </a:stretch>
        </p:blipFill>
        <p:spPr bwMode="auto">
          <a:xfrm>
            <a:off x="4630267" y="83"/>
            <a:ext cx="185546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1115" y="0"/>
            <a:ext cx="1800000" cy="1800000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701" y="3599917"/>
            <a:ext cx="462857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000" y="1800000"/>
            <a:ext cx="1800000" cy="180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9917"/>
            <a:ext cx="1800000" cy="180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0" y="3599917"/>
            <a:ext cx="1800000" cy="1800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-93133" y="-85725"/>
            <a:ext cx="12401550" cy="7029449"/>
          </a:xfrm>
          <a:prstGeom prst="rect">
            <a:avLst/>
          </a:prstGeom>
          <a:gradFill>
            <a:gsLst>
              <a:gs pos="100000">
                <a:srgbClr val="FF0000">
                  <a:alpha val="70000"/>
                </a:srgbClr>
              </a:gs>
              <a:gs pos="0">
                <a:srgbClr val="FF00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771" y="330345"/>
            <a:ext cx="4634458" cy="3475844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1838227" y="3959258"/>
            <a:ext cx="8515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网易云音乐热评分析</a:t>
            </a:r>
            <a:endParaRPr lang="zh-CN" altLang="en-US" sz="7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469930" y="6052008"/>
            <a:ext cx="572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第七小组：陈蕴琦、董秋灼、张芯瑜、柴勇杰、翁奇豪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二、情感分析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434340" y="1689735"/>
            <a:ext cx="7624445" cy="7404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434340" y="2879090"/>
            <a:ext cx="8369300" cy="30035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二、情感分析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421005" y="1744345"/>
            <a:ext cx="7620000" cy="20567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6637655" y="3103880"/>
            <a:ext cx="4099560" cy="27793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二、情感分析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343535" y="1868170"/>
            <a:ext cx="9227820" cy="19939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5318760" y="3467100"/>
            <a:ext cx="4826000" cy="31165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7277" cy="6858000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9" name="组合 8"/>
          <p:cNvGrpSpPr/>
          <p:nvPr/>
        </p:nvGrpSpPr>
        <p:grpSpPr>
          <a:xfrm>
            <a:off x="5494991" y="2743340"/>
            <a:ext cx="8229600" cy="1168120"/>
            <a:chOff x="5494991" y="2456544"/>
            <a:chExt cx="8229600" cy="1168120"/>
          </a:xfrm>
        </p:grpSpPr>
        <p:sp>
          <p:nvSpPr>
            <p:cNvPr id="10" name="标题 2"/>
            <p:cNvSpPr txBox="1"/>
            <p:nvPr/>
          </p:nvSpPr>
          <p:spPr>
            <a:xfrm>
              <a:off x="5494991" y="2936335"/>
              <a:ext cx="8229600" cy="68832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时间分析</a:t>
              </a:r>
              <a:endParaRPr lang="zh-CN" altLang="en-US" sz="4800" dirty="0">
                <a:latin typeface="Frutiger 45 Light"/>
              </a:endParaRPr>
            </a:p>
          </p:txBody>
        </p:sp>
        <p:sp>
          <p:nvSpPr>
            <p:cNvPr id="11" name="DIVIDER NUMBER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>
            <a:xfrm>
              <a:off x="5494991" y="2456544"/>
              <a:ext cx="5700568" cy="380426"/>
            </a:xfrm>
            <a:prstGeom prst="rect">
              <a:avLst/>
            </a:prstGeom>
          </p:spPr>
          <p:txBody>
            <a:bodyPr vert="horz" lIns="74211" tIns="37106" rIns="74211" bIns="37106" rtlCol="0" anchor="ctr">
              <a:noAutofit/>
            </a:bodyPr>
            <a:lstStyle>
              <a:lvl1pPr algn="ctr" defTabSz="1005840" rtl="0" eaLnBrk="1" latinLnBrk="0" hangingPunct="1"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3600" dirty="0"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SECTION 3</a:t>
              </a:r>
              <a:endParaRPr lang="en-US" altLang="zh-TW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三、时间分析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644525" y="2061210"/>
            <a:ext cx="6964680" cy="34823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三、时间分析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559435" y="1774825"/>
            <a:ext cx="5159375" cy="15487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1597660" y="3469005"/>
            <a:ext cx="2635885" cy="2996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6000"/>
          </a:blip>
          <a:srcRect t="13385" b="13402"/>
          <a:stretch>
            <a:fillRect/>
          </a:stretch>
        </p:blipFill>
        <p:spPr>
          <a:xfrm>
            <a:off x="6686550" y="3489960"/>
            <a:ext cx="2898140" cy="2975610"/>
          </a:xfrm>
          <a:prstGeom prst="rect">
            <a:avLst/>
          </a:prstGeom>
        </p:spPr>
      </p:pic>
      <p:sp>
        <p:nvSpPr>
          <p:cNvPr id="7" name="右箭头 6"/>
          <p:cNvSpPr/>
          <p:nvPr/>
        </p:nvSpPr>
        <p:spPr>
          <a:xfrm>
            <a:off x="4874260" y="4360545"/>
            <a:ext cx="1170940" cy="705485"/>
          </a:xfrm>
          <a:prstGeom prst="rightArrow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5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三、时间分析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389890" y="2404745"/>
            <a:ext cx="5057775" cy="8318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389890" y="3166745"/>
            <a:ext cx="5590540" cy="7670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" y="4352290"/>
            <a:ext cx="3146425" cy="24041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lum bright="6000"/>
          </a:blip>
          <a:stretch>
            <a:fillRect/>
          </a:stretch>
        </p:blipFill>
        <p:spPr>
          <a:xfrm>
            <a:off x="389890" y="3919855"/>
            <a:ext cx="3614420" cy="2940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7430" y="2595245"/>
            <a:ext cx="4941570" cy="34042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7277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494991" y="2743340"/>
            <a:ext cx="8229600" cy="1168120"/>
            <a:chOff x="5494991" y="2456544"/>
            <a:chExt cx="8229600" cy="1168120"/>
          </a:xfrm>
        </p:grpSpPr>
        <p:sp>
          <p:nvSpPr>
            <p:cNvPr id="10" name="标题 2"/>
            <p:cNvSpPr txBox="1"/>
            <p:nvPr/>
          </p:nvSpPr>
          <p:spPr>
            <a:xfrm>
              <a:off x="5494991" y="2936335"/>
              <a:ext cx="8229600" cy="68832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字数分析</a:t>
              </a:r>
              <a:endParaRPr lang="zh-CN" altLang="en-US" sz="4800" dirty="0">
                <a:latin typeface="Frutiger 45 Light"/>
              </a:endParaRPr>
            </a:p>
          </p:txBody>
        </p:sp>
        <p:sp>
          <p:nvSpPr>
            <p:cNvPr id="11" name="DIVIDER NUMBER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>
            <a:xfrm>
              <a:off x="5494991" y="2456544"/>
              <a:ext cx="5700568" cy="380426"/>
            </a:xfrm>
            <a:prstGeom prst="rect">
              <a:avLst/>
            </a:prstGeom>
          </p:spPr>
          <p:txBody>
            <a:bodyPr vert="horz" lIns="74211" tIns="37106" rIns="74211" bIns="37106" rtlCol="0" anchor="ctr">
              <a:noAutofit/>
            </a:bodyPr>
            <a:lstStyle>
              <a:lvl1pPr algn="ctr" defTabSz="1005840" rtl="0" eaLnBrk="1" latinLnBrk="0" hangingPunct="1"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3600" dirty="0"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SECTION 4</a:t>
              </a:r>
              <a:endParaRPr lang="en-US" altLang="zh-TW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四、字数分析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2378" y="2657845"/>
            <a:ext cx="5124450" cy="10096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2378" y="3765982"/>
            <a:ext cx="5038725" cy="1905000"/>
          </a:xfrm>
          <a:prstGeom prst="rect">
            <a:avLst/>
          </a:prstGeom>
        </p:spPr>
      </p:pic>
      <p:pic>
        <p:nvPicPr>
          <p:cNvPr id="14" name="内容占位符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187" y="1967668"/>
            <a:ext cx="607629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四、字数分析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63" y="3154680"/>
            <a:ext cx="3790817" cy="37033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59085"/>
            <a:ext cx="9648825" cy="9715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/>
          <a:srcRect r="5"/>
          <a:stretch>
            <a:fillRect/>
          </a:stretch>
        </p:blipFill>
        <p:spPr>
          <a:xfrm>
            <a:off x="6399964" y="3154680"/>
            <a:ext cx="5788092" cy="370332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" y="2499286"/>
            <a:ext cx="3381375" cy="42862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8288" y="2341411"/>
            <a:ext cx="9105900" cy="23812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" y="2884927"/>
            <a:ext cx="2038350" cy="4095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518" y="2651399"/>
            <a:ext cx="2033080" cy="2182173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652" y="2661199"/>
            <a:ext cx="2033080" cy="2182173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86" y="2651400"/>
            <a:ext cx="2033080" cy="2182173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920" y="2651400"/>
            <a:ext cx="2033080" cy="2182173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54" y="2657483"/>
            <a:ext cx="2033080" cy="2182173"/>
          </a:xfrm>
          <a:prstGeom prst="rect">
            <a:avLst/>
          </a:prstGeom>
        </p:spPr>
      </p:pic>
      <p:graphicFrame>
        <p:nvGraphicFramePr>
          <p:cNvPr id="13" name="图示 12"/>
          <p:cNvGraphicFramePr/>
          <p:nvPr/>
        </p:nvGraphicFramePr>
        <p:xfrm>
          <a:off x="0" y="3015466"/>
          <a:ext cx="12192000" cy="3842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2788845" y="723757"/>
            <a:ext cx="67283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Times New Roman" panose="02020603050405020304" pitchFamily="18" charset="0"/>
              </a:rPr>
              <a:t>CONTENTS</a:t>
            </a:r>
            <a:endParaRPr lang="zh-CN" altLang="en-US" sz="9600" dirty="0">
              <a:latin typeface="Microsoft JhengHei" panose="020B0604030504040204" pitchFamily="34" charset="-120"/>
              <a:ea typeface="Microsoft JhengHei" panose="020B0604030504040204" pitchFamily="34" charset="-12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四、字数分析</a:t>
            </a:r>
            <a:endParaRPr lang="zh-CN" altLang="en-US" dirty="0"/>
          </a:p>
        </p:txBody>
      </p:sp>
      <p:pic>
        <p:nvPicPr>
          <p:cNvPr id="12" name="内容占位符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205" y="2898000"/>
            <a:ext cx="5498795" cy="396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584525"/>
            <a:ext cx="8896350" cy="111442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756" y="2659084"/>
            <a:ext cx="7010400" cy="60007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3223651"/>
            <a:ext cx="5391150" cy="19335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四、字数分析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rcRect t="8835" b="-1"/>
          <a:stretch>
            <a:fillRect/>
          </a:stretch>
        </p:blipFill>
        <p:spPr>
          <a:xfrm>
            <a:off x="5469358" y="2412684"/>
            <a:ext cx="6366080" cy="33939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469358" y="3033449"/>
            <a:ext cx="621365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Helvetica Neue"/>
              </a:rPr>
              <a:t>T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Helvetica Neue"/>
              </a:rPr>
              <a:t>he first 5 </a:t>
            </a:r>
            <a:r>
              <a:rPr lang="en-US" altLang="zh-CN" b="0" i="0" u="none" strike="noStrike" dirty="0" err="1">
                <a:solidFill>
                  <a:srgbClr val="000000"/>
                </a:solidFill>
                <a:effectLst/>
                <a:latin typeface="Helvetica Neue"/>
              </a:rPr>
              <a:t>musics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Helvetica Neue"/>
              </a:rPr>
              <a:t> covers 4 of hot background music(</a:t>
            </a:r>
            <a:r>
              <a:rPr lang="en-US" altLang="zh-CN" b="0" i="0" u="none" strike="noStrike" dirty="0" err="1">
                <a:solidFill>
                  <a:srgbClr val="000000"/>
                </a:solidFill>
                <a:effectLst/>
                <a:latin typeface="Helvetica Neue"/>
              </a:rPr>
              <a:t>bgm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Helvetica Neue"/>
              </a:rPr>
              <a:t>) from DOUYIN.</a:t>
            </a:r>
            <a:endParaRPr lang="en-US" altLang="zh-CN" b="0" i="0" u="none" strike="noStrike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US" altLang="zh-CN" dirty="0">
              <a:solidFill>
                <a:srgbClr val="000000"/>
              </a:solidFill>
              <a:latin typeface="Helvetica Neue"/>
            </a:endParaRPr>
          </a:p>
          <a:p>
            <a:br>
              <a:rPr lang="en-US" altLang="zh-CN" dirty="0"/>
            </a:br>
            <a:r>
              <a:rPr lang="en-US" altLang="zh-CN" b="1" i="0" u="none" strike="noStrike" dirty="0">
                <a:solidFill>
                  <a:srgbClr val="000000"/>
                </a:solidFill>
                <a:effectLst/>
                <a:latin typeface="&amp;quot"/>
              </a:rPr>
              <a:t>Possible insights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Helvetica Neue"/>
              </a:rPr>
              <a:t>: </a:t>
            </a:r>
            <a:r>
              <a:rPr lang="en-US" altLang="zh-CN" b="0" i="0" u="none" strike="noStrike" dirty="0" err="1">
                <a:solidFill>
                  <a:srgbClr val="000000"/>
                </a:solidFill>
                <a:effectLst/>
                <a:latin typeface="Helvetica Neue"/>
              </a:rPr>
              <a:t>Netease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Helvetica Neue"/>
              </a:rPr>
              <a:t> Cloud users are more willing to participate in community construction. People from DOUYIN(other application) won't bother to spend time on writing comments.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9" y="2130105"/>
            <a:ext cx="4546834" cy="411501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8301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494991" y="2743340"/>
            <a:ext cx="8229600" cy="1168120"/>
            <a:chOff x="5494991" y="2456544"/>
            <a:chExt cx="8229600" cy="1168120"/>
          </a:xfrm>
        </p:grpSpPr>
        <p:sp>
          <p:nvSpPr>
            <p:cNvPr id="10" name="标题 2"/>
            <p:cNvSpPr txBox="1"/>
            <p:nvPr/>
          </p:nvSpPr>
          <p:spPr>
            <a:xfrm>
              <a:off x="5494991" y="2936335"/>
              <a:ext cx="8229600" cy="68832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内容分析</a:t>
              </a:r>
              <a:endParaRPr lang="zh-CN" altLang="en-US" sz="4800" dirty="0">
                <a:latin typeface="Frutiger 45 Light"/>
              </a:endParaRPr>
            </a:p>
          </p:txBody>
        </p:sp>
        <p:sp>
          <p:nvSpPr>
            <p:cNvPr id="11" name="DIVIDER NUMBER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>
            <a:xfrm>
              <a:off x="5494991" y="2456544"/>
              <a:ext cx="5700568" cy="380426"/>
            </a:xfrm>
            <a:prstGeom prst="rect">
              <a:avLst/>
            </a:prstGeom>
          </p:spPr>
          <p:txBody>
            <a:bodyPr vert="horz" lIns="74211" tIns="37106" rIns="74211" bIns="37106" rtlCol="0" anchor="ctr">
              <a:noAutofit/>
            </a:bodyPr>
            <a:lstStyle>
              <a:lvl1pPr algn="ctr" defTabSz="1005840" rtl="0" eaLnBrk="1" latinLnBrk="0" hangingPunct="1"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3600" dirty="0"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SECTION 5</a:t>
              </a:r>
              <a:endParaRPr lang="en-US" altLang="zh-TW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五、内容分析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94626" y="1932514"/>
            <a:ext cx="3429000" cy="13239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94626" y="3256489"/>
            <a:ext cx="3752850" cy="228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94626" y="3431821"/>
            <a:ext cx="7534275" cy="2819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992" y="0"/>
            <a:ext cx="6880017" cy="688215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五、内容分析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154" y="1457688"/>
            <a:ext cx="4543425" cy="13049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60" y="2978522"/>
            <a:ext cx="3882211" cy="395959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525" y="2287719"/>
            <a:ext cx="6089353" cy="423902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五、内容分析 </a:t>
            </a:r>
            <a:r>
              <a:rPr lang="en-US" altLang="zh-CN" sz="3200" dirty="0"/>
              <a:t>——</a:t>
            </a:r>
            <a:r>
              <a:rPr lang="zh-CN" altLang="en-US" sz="3200" dirty="0"/>
              <a:t>网易云热评教你告白</a:t>
            </a:r>
            <a:endParaRPr lang="zh-CN" altLang="en-US" sz="3200" dirty="0"/>
          </a:p>
        </p:txBody>
      </p:sp>
      <p:grpSp>
        <p:nvGrpSpPr>
          <p:cNvPr id="15" name="组合 14"/>
          <p:cNvGrpSpPr/>
          <p:nvPr/>
        </p:nvGrpSpPr>
        <p:grpSpPr>
          <a:xfrm>
            <a:off x="3578291" y="1853209"/>
            <a:ext cx="3877975" cy="3612491"/>
            <a:chOff x="472086" y="1908872"/>
            <a:chExt cx="3877975" cy="3612491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086" y="2237174"/>
              <a:ext cx="3283169" cy="328418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09" y="2237174"/>
              <a:ext cx="2146316" cy="2146316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026" name="Picture 2" descr="黑边放大镜图标个性化png素材透明免抠图片 图标元素 三元素3png.com"/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751" b="5747"/>
            <a:stretch>
              <a:fillRect/>
            </a:stretch>
          </p:blipFill>
          <p:spPr bwMode="auto">
            <a:xfrm>
              <a:off x="945661" y="1908872"/>
              <a:ext cx="3404400" cy="3198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3687" y="2099892"/>
            <a:ext cx="3333750" cy="13525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3687" y="3452442"/>
            <a:ext cx="2705100" cy="17145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3687" y="5140883"/>
            <a:ext cx="4857750" cy="1143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9929" y="1853209"/>
            <a:ext cx="3995374" cy="457777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五、内容分析 </a:t>
            </a:r>
            <a:r>
              <a:rPr lang="en-US" altLang="zh-CN" sz="3200" dirty="0"/>
              <a:t>——</a:t>
            </a:r>
            <a:r>
              <a:rPr lang="zh-CN" altLang="en-US" sz="3200" dirty="0"/>
              <a:t>网易云热评教你告白</a:t>
            </a:r>
            <a:endParaRPr lang="zh-CN" alt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74" b="70800"/>
          <a:stretch>
            <a:fillRect/>
          </a:stretch>
        </p:blipFill>
        <p:spPr>
          <a:xfrm>
            <a:off x="0" y="1463656"/>
            <a:ext cx="5400000" cy="140707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33" b="68667"/>
          <a:stretch>
            <a:fillRect/>
          </a:stretch>
        </p:blipFill>
        <p:spPr>
          <a:xfrm>
            <a:off x="0" y="2566766"/>
            <a:ext cx="5400000" cy="17784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74" b="71600"/>
          <a:stretch>
            <a:fillRect/>
          </a:stretch>
        </p:blipFill>
        <p:spPr>
          <a:xfrm>
            <a:off x="6792002" y="1439244"/>
            <a:ext cx="5400000" cy="140708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85" b="40437"/>
          <a:stretch>
            <a:fillRect/>
          </a:stretch>
        </p:blipFill>
        <p:spPr>
          <a:xfrm>
            <a:off x="0" y="3987266"/>
            <a:ext cx="5400000" cy="114402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00" b="70723"/>
          <a:stretch>
            <a:fillRect/>
          </a:stretch>
        </p:blipFill>
        <p:spPr>
          <a:xfrm>
            <a:off x="6792000" y="2652310"/>
            <a:ext cx="5400000" cy="155338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33" b="68934"/>
          <a:stretch>
            <a:fillRect/>
          </a:stretch>
        </p:blipFill>
        <p:spPr>
          <a:xfrm>
            <a:off x="6791998" y="3859517"/>
            <a:ext cx="5400000" cy="17472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73" b="71200"/>
          <a:stretch>
            <a:fillRect/>
          </a:stretch>
        </p:blipFill>
        <p:spPr>
          <a:xfrm>
            <a:off x="82296" y="5261707"/>
            <a:ext cx="5400000" cy="140708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3" b="70800"/>
          <a:stretch>
            <a:fillRect/>
          </a:stretch>
        </p:blipFill>
        <p:spPr>
          <a:xfrm>
            <a:off x="6791996" y="5218882"/>
            <a:ext cx="5400000" cy="15533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0000">
                <a:alpha val="70000"/>
              </a:srgbClr>
            </a:gs>
            <a:gs pos="0">
              <a:srgbClr val="FF000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6600" y="3429000"/>
            <a:ext cx="3600000" cy="360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400" y="3429000"/>
            <a:ext cx="3600000" cy="360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6600" y="-171000"/>
            <a:ext cx="3600000" cy="3600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400" y="3429000"/>
            <a:ext cx="3600000" cy="3600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400" y="-171000"/>
            <a:ext cx="3600000" cy="360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400" y="-171000"/>
            <a:ext cx="3600000" cy="3600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3400" y="3429000"/>
            <a:ext cx="3600000" cy="3600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400" y="-171000"/>
            <a:ext cx="3600000" cy="3600000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-93133" y="-85725"/>
            <a:ext cx="12401550" cy="7029449"/>
          </a:xfrm>
          <a:prstGeom prst="rect">
            <a:avLst/>
          </a:prstGeom>
          <a:gradFill>
            <a:gsLst>
              <a:gs pos="100000">
                <a:srgbClr val="FF0000">
                  <a:alpha val="70000"/>
                </a:srgbClr>
              </a:gs>
              <a:gs pos="1000">
                <a:srgbClr val="FF00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3162416" y="2828836"/>
            <a:ext cx="5867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感谢您的聆听</a:t>
            </a:r>
            <a:endParaRPr lang="zh-CN" altLang="en-US" sz="7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494991" y="2743340"/>
            <a:ext cx="8229600" cy="1168120"/>
            <a:chOff x="5494991" y="2456544"/>
            <a:chExt cx="8229600" cy="1168120"/>
          </a:xfrm>
        </p:grpSpPr>
        <p:sp>
          <p:nvSpPr>
            <p:cNvPr id="6" name="标题 2"/>
            <p:cNvSpPr txBox="1"/>
            <p:nvPr/>
          </p:nvSpPr>
          <p:spPr>
            <a:xfrm>
              <a:off x="5494991" y="2936335"/>
              <a:ext cx="8229600" cy="68832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评论爬虫</a:t>
              </a:r>
              <a:endParaRPr lang="zh-CN" altLang="en-US" sz="4800" dirty="0">
                <a:latin typeface="Frutiger 45 Light"/>
              </a:endParaRPr>
            </a:p>
          </p:txBody>
        </p:sp>
        <p:sp>
          <p:nvSpPr>
            <p:cNvPr id="7" name="DIVIDER NUMBER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>
            <a:xfrm>
              <a:off x="5494991" y="2456544"/>
              <a:ext cx="5700568" cy="380426"/>
            </a:xfrm>
            <a:prstGeom prst="rect">
              <a:avLst/>
            </a:prstGeom>
          </p:spPr>
          <p:txBody>
            <a:bodyPr vert="horz" lIns="74211" tIns="37106" rIns="74211" bIns="37106" rtlCol="0" anchor="ctr">
              <a:noAutofit/>
            </a:bodyPr>
            <a:lstStyle>
              <a:lvl1pPr algn="ctr" defTabSz="1005840" rtl="0" eaLnBrk="1" latinLnBrk="0" hangingPunct="1"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3600" dirty="0"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SECTION 1</a:t>
              </a:r>
              <a:endParaRPr lang="en-US" altLang="zh-TW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33" y="0"/>
            <a:ext cx="484727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一、评论爬虫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768985" y="3451225"/>
            <a:ext cx="10375265" cy="17418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768985" y="2545080"/>
            <a:ext cx="5043170" cy="9061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一、评论爬虫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549275" y="1563370"/>
            <a:ext cx="9344025" cy="4914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一、评论爬虫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514985" y="2053590"/>
            <a:ext cx="3588385" cy="5219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85" y="2948940"/>
            <a:ext cx="6812280" cy="31762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8301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494991" y="2743340"/>
            <a:ext cx="8229600" cy="1168120"/>
            <a:chOff x="5494991" y="2456544"/>
            <a:chExt cx="8229600" cy="1168120"/>
          </a:xfrm>
        </p:grpSpPr>
        <p:sp>
          <p:nvSpPr>
            <p:cNvPr id="10" name="标题 2"/>
            <p:cNvSpPr txBox="1"/>
            <p:nvPr/>
          </p:nvSpPr>
          <p:spPr>
            <a:xfrm>
              <a:off x="5494991" y="2936335"/>
              <a:ext cx="8229600" cy="68832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情感分析</a:t>
              </a:r>
              <a:endParaRPr lang="zh-CN" altLang="en-US" sz="4800" dirty="0">
                <a:latin typeface="Frutiger 45 Light"/>
              </a:endParaRPr>
            </a:p>
          </p:txBody>
        </p:sp>
        <p:sp>
          <p:nvSpPr>
            <p:cNvPr id="11" name="DIVIDER NUMBER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>
            <a:xfrm>
              <a:off x="5494991" y="2456544"/>
              <a:ext cx="5700568" cy="380426"/>
            </a:xfrm>
            <a:prstGeom prst="rect">
              <a:avLst/>
            </a:prstGeom>
          </p:spPr>
          <p:txBody>
            <a:bodyPr vert="horz" lIns="74211" tIns="37106" rIns="74211" bIns="37106" rtlCol="0" anchor="ctr">
              <a:noAutofit/>
            </a:bodyPr>
            <a:lstStyle>
              <a:lvl1pPr algn="ctr" defTabSz="1005840" rtl="0" eaLnBrk="1" latinLnBrk="0" hangingPunct="1"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3600" dirty="0"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SECTION 2</a:t>
              </a:r>
              <a:endParaRPr lang="en-US" altLang="zh-TW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二、情感分析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363855" y="4226560"/>
            <a:ext cx="5594985" cy="6946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lum bright="6000"/>
          </a:blip>
          <a:stretch>
            <a:fillRect/>
          </a:stretch>
        </p:blipFill>
        <p:spPr>
          <a:xfrm>
            <a:off x="5930900" y="2014220"/>
            <a:ext cx="5998210" cy="371792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lum bright="6000"/>
          </a:blip>
          <a:stretch>
            <a:fillRect/>
          </a:stretch>
        </p:blipFill>
        <p:spPr>
          <a:xfrm>
            <a:off x="363855" y="3519805"/>
            <a:ext cx="3764915" cy="7067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lum bright="6000"/>
          </a:blip>
          <a:stretch>
            <a:fillRect/>
          </a:stretch>
        </p:blipFill>
        <p:spPr>
          <a:xfrm>
            <a:off x="363855" y="2811780"/>
            <a:ext cx="4730750" cy="7080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97377" y="331259"/>
            <a:ext cx="9939867" cy="910520"/>
          </a:xfrm>
        </p:spPr>
        <p:txBody>
          <a:bodyPr/>
          <a:lstStyle/>
          <a:p>
            <a:r>
              <a:rPr lang="zh-CN" altLang="en-US" dirty="0"/>
              <a:t>二、情感分析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lum bright="6000"/>
          </a:blip>
          <a:stretch>
            <a:fillRect/>
          </a:stretch>
        </p:blipFill>
        <p:spPr>
          <a:xfrm>
            <a:off x="1071245" y="1518285"/>
            <a:ext cx="5894070" cy="10642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bright="12000"/>
          </a:blip>
          <a:stretch>
            <a:fillRect/>
          </a:stretch>
        </p:blipFill>
        <p:spPr>
          <a:xfrm>
            <a:off x="2357120" y="2582545"/>
            <a:ext cx="6981825" cy="427545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TEXT_TYPE" val="DIVIDER NUMBER"/>
  <p:tag name="TOP" val="85.625"/>
  <p:tag name="LEFT" val="137.625"/>
  <p:tag name="WIDTH" val="493.75"/>
  <p:tag name="HEIGHT" val="133.125"/>
  <p:tag name="FONT STYLE" val="SANS SERIF"/>
</p:tagLst>
</file>

<file path=ppt/tags/tag2.xml><?xml version="1.0" encoding="utf-8"?>
<p:tagLst xmlns:p="http://schemas.openxmlformats.org/presentationml/2006/main">
  <p:tag name="TEXT_TYPE" val="DIVIDER NUMBER"/>
  <p:tag name="TOP" val="85.625"/>
  <p:tag name="LEFT" val="137.625"/>
  <p:tag name="WIDTH" val="493.75"/>
  <p:tag name="HEIGHT" val="133.125"/>
  <p:tag name="FONT STYLE" val="SANS SERIF"/>
</p:tagLst>
</file>

<file path=ppt/tags/tag3.xml><?xml version="1.0" encoding="utf-8"?>
<p:tagLst xmlns:p="http://schemas.openxmlformats.org/presentationml/2006/main">
  <p:tag name="TEXT_TYPE" val="DIVIDER NUMBER"/>
  <p:tag name="TOP" val="85.625"/>
  <p:tag name="LEFT" val="137.625"/>
  <p:tag name="WIDTH" val="493.75"/>
  <p:tag name="HEIGHT" val="133.125"/>
  <p:tag name="FONT STYLE" val="SANS SERIF"/>
</p:tagLst>
</file>

<file path=ppt/tags/tag4.xml><?xml version="1.0" encoding="utf-8"?>
<p:tagLst xmlns:p="http://schemas.openxmlformats.org/presentationml/2006/main">
  <p:tag name="TEXT_TYPE" val="DIVIDER NUMBER"/>
  <p:tag name="TOP" val="85.625"/>
  <p:tag name="LEFT" val="137.625"/>
  <p:tag name="WIDTH" val="493.75"/>
  <p:tag name="HEIGHT" val="133.125"/>
  <p:tag name="FONT STYLE" val="SANS SERIF"/>
</p:tagLst>
</file>

<file path=ppt/tags/tag5.xml><?xml version="1.0" encoding="utf-8"?>
<p:tagLst xmlns:p="http://schemas.openxmlformats.org/presentationml/2006/main">
  <p:tag name="TEXT_TYPE" val="DIVIDER NUMBER"/>
  <p:tag name="TOP" val="85.625"/>
  <p:tag name="LEFT" val="137.625"/>
  <p:tag name="WIDTH" val="493.75"/>
  <p:tag name="HEIGHT" val="133.125"/>
  <p:tag name="FONT STYLE" val="SANS SERIF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503</Words>
  <Application>WPS 演示</Application>
  <PresentationFormat>宽屏</PresentationFormat>
  <Paragraphs>70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44" baseType="lpstr">
      <vt:lpstr>Arial</vt:lpstr>
      <vt:lpstr>宋体</vt:lpstr>
      <vt:lpstr>Wingdings</vt:lpstr>
      <vt:lpstr>微软雅黑</vt:lpstr>
      <vt:lpstr>Microsoft JhengHei</vt:lpstr>
      <vt:lpstr>Times New Roman</vt:lpstr>
      <vt:lpstr>Frutiger 45 Light</vt:lpstr>
      <vt:lpstr>Arial Unicode MS</vt:lpstr>
      <vt:lpstr>等线 Light</vt:lpstr>
      <vt:lpstr>等线</vt:lpstr>
      <vt:lpstr>Arial Unicode MS</vt:lpstr>
      <vt:lpstr>Helvetica Neue</vt:lpstr>
      <vt:lpstr>&amp;quot</vt:lpstr>
      <vt:lpstr>Segoe Print</vt:lpstr>
      <vt:lpstr>Office 主题​​</vt:lpstr>
      <vt:lpstr>1_Office 主题​​</vt:lpstr>
      <vt:lpstr>PowerPoint 演示文稿</vt:lpstr>
      <vt:lpstr>PowerPoint 演示文稿</vt:lpstr>
      <vt:lpstr>PowerPoint 演示文稿</vt:lpstr>
      <vt:lpstr>一、评论爬虫</vt:lpstr>
      <vt:lpstr>一、评论爬虫</vt:lpstr>
      <vt:lpstr>一、评论爬虫</vt:lpstr>
      <vt:lpstr>PowerPoint 演示文稿</vt:lpstr>
      <vt:lpstr>二、情感分析</vt:lpstr>
      <vt:lpstr>二、情感分析</vt:lpstr>
      <vt:lpstr>二、情感分析</vt:lpstr>
      <vt:lpstr>二、情感分析</vt:lpstr>
      <vt:lpstr>二、情感分析</vt:lpstr>
      <vt:lpstr>PowerPoint 演示文稿</vt:lpstr>
      <vt:lpstr>三、时间分析</vt:lpstr>
      <vt:lpstr>三、时间分析</vt:lpstr>
      <vt:lpstr>三、时间分析</vt:lpstr>
      <vt:lpstr>PowerPoint 演示文稿</vt:lpstr>
      <vt:lpstr>四、字数分析</vt:lpstr>
      <vt:lpstr>四、字数分析</vt:lpstr>
      <vt:lpstr>四、字数分析</vt:lpstr>
      <vt:lpstr>四、字数分析</vt:lpstr>
      <vt:lpstr>PowerPoint 演示文稿</vt:lpstr>
      <vt:lpstr>五、内容分析</vt:lpstr>
      <vt:lpstr>PowerPoint 演示文稿</vt:lpstr>
      <vt:lpstr>五、内容分析</vt:lpstr>
      <vt:lpstr>五、内容分析 ——网易云热评教你告白</vt:lpstr>
      <vt:lpstr>五、内容分析 ——网易云热评教你告白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网易云热评分析</dc:title>
  <dc:creator>陈蕴琦</dc:creator>
  <cp:lastModifiedBy>柴勇杰Harlan</cp:lastModifiedBy>
  <cp:revision>29</cp:revision>
  <dcterms:created xsi:type="dcterms:W3CDTF">2020-11-21T04:04:00Z</dcterms:created>
  <dcterms:modified xsi:type="dcterms:W3CDTF">2020-11-21T14:18:51Z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